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0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9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8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9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3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02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8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9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78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67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8403-80FD-482C-817F-C8C7ED1D9E9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543E-FCAD-44A7-A519-6CEC05EDBC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1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5863" y="2332382"/>
            <a:ext cx="6940273" cy="1424253"/>
          </a:xfrm>
        </p:spPr>
        <p:txBody>
          <a:bodyPr/>
          <a:lstStyle/>
          <a:p>
            <a:r>
              <a:rPr lang="ru-RU" dirty="0"/>
              <a:t>Заголовок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8081" y="3848711"/>
            <a:ext cx="6165210" cy="1655762"/>
          </a:xfrm>
        </p:spPr>
        <p:txBody>
          <a:bodyPr/>
          <a:lstStyle/>
          <a:p>
            <a:r>
              <a:rPr lang="ru-RU" dirty="0"/>
              <a:t>Подзаголовок слайда</a:t>
            </a:r>
          </a:p>
        </p:txBody>
      </p:sp>
      <p:pic>
        <p:nvPicPr>
          <p:cNvPr id="7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87" y="554574"/>
            <a:ext cx="1667860" cy="10101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781" y="736277"/>
            <a:ext cx="2641552" cy="82846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89E271A-D8E6-4587-A0DB-1324D82EC4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4811609"/>
            <a:ext cx="5362114" cy="204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6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04513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335" y="128308"/>
            <a:ext cx="1283240" cy="777213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7C5DC16-81FF-424B-9344-C3395A47DD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4811609"/>
            <a:ext cx="5362114" cy="204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1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5A24FFD9-01D2-46C7-89E6-FB6468758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22206" cy="6931241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D4576-73F8-4353-B722-23C7182CC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06948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37F0E9CD-507D-4AD2-AD60-358F76449B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661" y="365125"/>
            <a:ext cx="1283240" cy="77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3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314" y="1775179"/>
            <a:ext cx="5693306" cy="303643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4A9BE2-FC01-47EC-B6CF-DB1B91602F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4811609"/>
            <a:ext cx="5362114" cy="204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87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Заголовок слайда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Александрович</dc:creator>
  <cp:lastModifiedBy>Ольхова Снежана Александровна</cp:lastModifiedBy>
  <cp:revision>7</cp:revision>
  <dcterms:created xsi:type="dcterms:W3CDTF">2019-10-31T16:45:05Z</dcterms:created>
  <dcterms:modified xsi:type="dcterms:W3CDTF">2020-09-22T04:58:34Z</dcterms:modified>
</cp:coreProperties>
</file>